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veat Brush" charset="1" panose="00000000000000000000"/>
      <p:regular r:id="rId14"/>
    </p:embeddedFont>
    <p:embeddedFont>
      <p:font typeface="Scripter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Relationship Id="rId5" Target="../media/image34.png" Type="http://schemas.openxmlformats.org/officeDocument/2006/relationships/image"/><Relationship Id="rId6" Target="../media/image14.pn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16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58.pn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13" Target="../media/image70.png" Type="http://schemas.openxmlformats.org/officeDocument/2006/relationships/image"/><Relationship Id="rId14" Target="../media/image71.svg" Type="http://schemas.openxmlformats.org/officeDocument/2006/relationships/image"/><Relationship Id="rId15" Target="../media/image72.png" Type="http://schemas.openxmlformats.org/officeDocument/2006/relationships/image"/><Relationship Id="rId16" Target="../media/image73.svg" Type="http://schemas.openxmlformats.org/officeDocument/2006/relationships/image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1785" y="2001818"/>
            <a:ext cx="7624992" cy="5823588"/>
          </a:xfrm>
          <a:custGeom>
            <a:avLst/>
            <a:gdLst/>
            <a:ahLst/>
            <a:cxnLst/>
            <a:rect r="r" b="b" t="t" l="l"/>
            <a:pathLst>
              <a:path h="5823588" w="7624992">
                <a:moveTo>
                  <a:pt x="0" y="0"/>
                </a:moveTo>
                <a:lnTo>
                  <a:pt x="7624992" y="0"/>
                </a:lnTo>
                <a:lnTo>
                  <a:pt x="7624992" y="5823588"/>
                </a:lnTo>
                <a:lnTo>
                  <a:pt x="0" y="5823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2225" y="1716357"/>
            <a:ext cx="4244113" cy="845522"/>
          </a:xfrm>
          <a:custGeom>
            <a:avLst/>
            <a:gdLst/>
            <a:ahLst/>
            <a:cxnLst/>
            <a:rect r="r" b="b" t="t" l="l"/>
            <a:pathLst>
              <a:path h="845522" w="4244113">
                <a:moveTo>
                  <a:pt x="0" y="0"/>
                </a:moveTo>
                <a:lnTo>
                  <a:pt x="4244112" y="0"/>
                </a:lnTo>
                <a:lnTo>
                  <a:pt x="4244112" y="845522"/>
                </a:lnTo>
                <a:lnTo>
                  <a:pt x="0" y="84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26" r="0" b="-89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58823" y="1312448"/>
            <a:ext cx="2169671" cy="2220836"/>
          </a:xfrm>
          <a:custGeom>
            <a:avLst/>
            <a:gdLst/>
            <a:ahLst/>
            <a:cxnLst/>
            <a:rect r="r" b="b" t="t" l="l"/>
            <a:pathLst>
              <a:path h="2220836" w="2169671">
                <a:moveTo>
                  <a:pt x="0" y="0"/>
                </a:moveTo>
                <a:lnTo>
                  <a:pt x="2169671" y="0"/>
                </a:lnTo>
                <a:lnTo>
                  <a:pt x="2169671" y="2220837"/>
                </a:lnTo>
                <a:lnTo>
                  <a:pt x="0" y="2220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13" r="0" b="-33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33420" y="3249536"/>
            <a:ext cx="1299831" cy="1418642"/>
          </a:xfrm>
          <a:custGeom>
            <a:avLst/>
            <a:gdLst/>
            <a:ahLst/>
            <a:cxnLst/>
            <a:rect r="r" b="b" t="t" l="l"/>
            <a:pathLst>
              <a:path h="1418642" w="1299831">
                <a:moveTo>
                  <a:pt x="0" y="0"/>
                </a:moveTo>
                <a:lnTo>
                  <a:pt x="1299831" y="0"/>
                </a:lnTo>
                <a:lnTo>
                  <a:pt x="1299831" y="1418643"/>
                </a:lnTo>
                <a:lnTo>
                  <a:pt x="0" y="141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86062" y="2561879"/>
            <a:ext cx="1991447" cy="4341029"/>
          </a:xfrm>
          <a:custGeom>
            <a:avLst/>
            <a:gdLst/>
            <a:ahLst/>
            <a:cxnLst/>
            <a:rect r="r" b="b" t="t" l="l"/>
            <a:pathLst>
              <a:path h="4341029" w="1991447">
                <a:moveTo>
                  <a:pt x="0" y="0"/>
                </a:moveTo>
                <a:lnTo>
                  <a:pt x="1991447" y="0"/>
                </a:lnTo>
                <a:lnTo>
                  <a:pt x="1991447" y="4341029"/>
                </a:lnTo>
                <a:lnTo>
                  <a:pt x="0" y="4341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00113" y="-630720"/>
            <a:ext cx="6048000" cy="3318840"/>
          </a:xfrm>
          <a:custGeom>
            <a:avLst/>
            <a:gdLst/>
            <a:ahLst/>
            <a:cxnLst/>
            <a:rect r="r" b="b" t="t" l="l"/>
            <a:pathLst>
              <a:path h="3318840" w="6048000">
                <a:moveTo>
                  <a:pt x="0" y="0"/>
                </a:moveTo>
                <a:lnTo>
                  <a:pt x="6048000" y="0"/>
                </a:lnTo>
                <a:lnTo>
                  <a:pt x="6048000" y="3318840"/>
                </a:lnTo>
                <a:lnTo>
                  <a:pt x="0" y="33188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22067" y="6457418"/>
            <a:ext cx="3907040" cy="298356"/>
          </a:xfrm>
          <a:custGeom>
            <a:avLst/>
            <a:gdLst/>
            <a:ahLst/>
            <a:cxnLst/>
            <a:rect r="r" b="b" t="t" l="l"/>
            <a:pathLst>
              <a:path h="298356" w="3907040">
                <a:moveTo>
                  <a:pt x="0" y="0"/>
                </a:moveTo>
                <a:lnTo>
                  <a:pt x="3907041" y="0"/>
                </a:lnTo>
                <a:lnTo>
                  <a:pt x="3907041" y="298356"/>
                </a:lnTo>
                <a:lnTo>
                  <a:pt x="0" y="2983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29816" y="6753730"/>
            <a:ext cx="3907040" cy="298356"/>
          </a:xfrm>
          <a:custGeom>
            <a:avLst/>
            <a:gdLst/>
            <a:ahLst/>
            <a:cxnLst/>
            <a:rect r="r" b="b" t="t" l="l"/>
            <a:pathLst>
              <a:path h="298356" w="3907040">
                <a:moveTo>
                  <a:pt x="0" y="0"/>
                </a:moveTo>
                <a:lnTo>
                  <a:pt x="3907040" y="0"/>
                </a:lnTo>
                <a:lnTo>
                  <a:pt x="3907040" y="298356"/>
                </a:lnTo>
                <a:lnTo>
                  <a:pt x="0" y="2983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90328">
            <a:off x="-117047" y="6862473"/>
            <a:ext cx="4069399" cy="4455087"/>
          </a:xfrm>
          <a:custGeom>
            <a:avLst/>
            <a:gdLst/>
            <a:ahLst/>
            <a:cxnLst/>
            <a:rect r="r" b="b" t="t" l="l"/>
            <a:pathLst>
              <a:path h="4455087" w="4069399">
                <a:moveTo>
                  <a:pt x="0" y="0"/>
                </a:moveTo>
                <a:lnTo>
                  <a:pt x="4069399" y="0"/>
                </a:lnTo>
                <a:lnTo>
                  <a:pt x="4069399" y="4455087"/>
                </a:lnTo>
                <a:lnTo>
                  <a:pt x="0" y="44550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68154" y="8437753"/>
            <a:ext cx="3144742" cy="2338545"/>
          </a:xfrm>
          <a:custGeom>
            <a:avLst/>
            <a:gdLst/>
            <a:ahLst/>
            <a:cxnLst/>
            <a:rect r="r" b="b" t="t" l="l"/>
            <a:pathLst>
              <a:path h="2338545" w="3144742">
                <a:moveTo>
                  <a:pt x="0" y="0"/>
                </a:moveTo>
                <a:lnTo>
                  <a:pt x="3144743" y="0"/>
                </a:lnTo>
                <a:lnTo>
                  <a:pt x="3144743" y="2338545"/>
                </a:lnTo>
                <a:lnTo>
                  <a:pt x="0" y="23385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18901" y="-396081"/>
            <a:ext cx="5480797" cy="5070399"/>
          </a:xfrm>
          <a:custGeom>
            <a:avLst/>
            <a:gdLst/>
            <a:ahLst/>
            <a:cxnLst/>
            <a:rect r="r" b="b" t="t" l="l"/>
            <a:pathLst>
              <a:path h="5070399" w="5480797">
                <a:moveTo>
                  <a:pt x="0" y="0"/>
                </a:moveTo>
                <a:lnTo>
                  <a:pt x="5480798" y="0"/>
                </a:lnTo>
                <a:lnTo>
                  <a:pt x="5480798" y="5070399"/>
                </a:lnTo>
                <a:lnTo>
                  <a:pt x="0" y="50703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1475587" y="-1203025"/>
            <a:ext cx="7656298" cy="2761052"/>
          </a:xfrm>
          <a:custGeom>
            <a:avLst/>
            <a:gdLst/>
            <a:ahLst/>
            <a:cxnLst/>
            <a:rect r="r" b="b" t="t" l="l"/>
            <a:pathLst>
              <a:path h="2761052" w="7656298">
                <a:moveTo>
                  <a:pt x="0" y="0"/>
                </a:moveTo>
                <a:lnTo>
                  <a:pt x="7656298" y="0"/>
                </a:lnTo>
                <a:lnTo>
                  <a:pt x="7656298" y="2761052"/>
                </a:lnTo>
                <a:lnTo>
                  <a:pt x="0" y="2761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4750777" y="6822575"/>
            <a:ext cx="925076" cy="5459958"/>
          </a:xfrm>
          <a:custGeom>
            <a:avLst/>
            <a:gdLst/>
            <a:ahLst/>
            <a:cxnLst/>
            <a:rect r="r" b="b" t="t" l="l"/>
            <a:pathLst>
              <a:path h="5459958" w="925076">
                <a:moveTo>
                  <a:pt x="0" y="0"/>
                </a:moveTo>
                <a:lnTo>
                  <a:pt x="925076" y="0"/>
                </a:lnTo>
                <a:lnTo>
                  <a:pt x="925076" y="5459958"/>
                </a:lnTo>
                <a:lnTo>
                  <a:pt x="0" y="545995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772225" y="3082036"/>
            <a:ext cx="4351907" cy="3375382"/>
            <a:chOff x="0" y="0"/>
            <a:chExt cx="5802542" cy="45005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02542" cy="4398909"/>
            </a:xfrm>
            <a:custGeom>
              <a:avLst/>
              <a:gdLst/>
              <a:ahLst/>
              <a:cxnLst/>
              <a:rect r="r" b="b" t="t" l="l"/>
              <a:pathLst>
                <a:path h="4398909" w="5802542">
                  <a:moveTo>
                    <a:pt x="0" y="0"/>
                  </a:moveTo>
                  <a:lnTo>
                    <a:pt x="5802542" y="0"/>
                  </a:lnTo>
                  <a:lnTo>
                    <a:pt x="5802542" y="4398909"/>
                  </a:lnTo>
                  <a:lnTo>
                    <a:pt x="0" y="4398909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02542" cy="4500509"/>
            </a:xfrm>
            <a:custGeom>
              <a:avLst/>
              <a:gdLst/>
              <a:ahLst/>
              <a:cxnLst/>
              <a:rect r="r" b="b" t="t" l="l"/>
              <a:pathLst>
                <a:path h="4500509" w="5802542">
                  <a:moveTo>
                    <a:pt x="0" y="4398909"/>
                  </a:moveTo>
                  <a:lnTo>
                    <a:pt x="5802542" y="4398909"/>
                  </a:lnTo>
                  <a:lnTo>
                    <a:pt x="5675542" y="4500509"/>
                  </a:lnTo>
                  <a:cubicBezTo>
                    <a:pt x="5675542" y="4500509"/>
                    <a:pt x="4684942" y="4424309"/>
                    <a:pt x="4583342" y="4424309"/>
                  </a:cubicBezTo>
                  <a:lnTo>
                    <a:pt x="1219200" y="4424309"/>
                  </a:lnTo>
                  <a:cubicBezTo>
                    <a:pt x="1117600" y="4424309"/>
                    <a:pt x="127000" y="4500509"/>
                    <a:pt x="127000" y="4500509"/>
                  </a:cubicBezTo>
                  <a:lnTo>
                    <a:pt x="0" y="4398909"/>
                  </a:lnTo>
                  <a:lnTo>
                    <a:pt x="0" y="0"/>
                  </a:lnTo>
                  <a:lnTo>
                    <a:pt x="5802542" y="0"/>
                  </a:lnTo>
                  <a:lnTo>
                    <a:pt x="5802542" y="4398909"/>
                  </a:lnTo>
                  <a:lnTo>
                    <a:pt x="12700" y="4398909"/>
                  </a:lnTo>
                  <a:lnTo>
                    <a:pt x="12700" y="4386209"/>
                  </a:lnTo>
                  <a:lnTo>
                    <a:pt x="5789842" y="4386209"/>
                  </a:lnTo>
                  <a:lnTo>
                    <a:pt x="5789842" y="12700"/>
                  </a:lnTo>
                  <a:lnTo>
                    <a:pt x="12700" y="12700"/>
                  </a:lnTo>
                  <a:lnTo>
                    <a:pt x="12700" y="4398909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5802542" cy="4017909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Caveat Brush"/>
                </a:rPr>
                <a:t>SUBHAVARSHA</a:t>
              </a:r>
            </a:p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Caveat Brush"/>
                </a:rPr>
                <a:t>YUVARAJ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939373" y="8131382"/>
            <a:ext cx="5909816" cy="74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2"/>
              </a:lnSpc>
            </a:pPr>
            <a:r>
              <a:rPr lang="en-US" sz="5803">
                <a:solidFill>
                  <a:srgbClr val="BD9875"/>
                </a:solidFill>
                <a:latin typeface="Caveat Brush"/>
              </a:rPr>
              <a:t> HIRE ME!!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140233" y="5143500"/>
            <a:ext cx="2383550" cy="2023239"/>
          </a:xfrm>
          <a:custGeom>
            <a:avLst/>
            <a:gdLst/>
            <a:ahLst/>
            <a:cxnLst/>
            <a:rect r="r" b="b" t="t" l="l"/>
            <a:pathLst>
              <a:path h="2023239" w="2383550">
                <a:moveTo>
                  <a:pt x="0" y="0"/>
                </a:moveTo>
                <a:lnTo>
                  <a:pt x="2383551" y="0"/>
                </a:lnTo>
                <a:lnTo>
                  <a:pt x="2383551" y="2023239"/>
                </a:lnTo>
                <a:lnTo>
                  <a:pt x="0" y="202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8" t="-29421" r="-328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1785" y="2001818"/>
            <a:ext cx="7624992" cy="5823588"/>
          </a:xfrm>
          <a:custGeom>
            <a:avLst/>
            <a:gdLst/>
            <a:ahLst/>
            <a:cxnLst/>
            <a:rect r="r" b="b" t="t" l="l"/>
            <a:pathLst>
              <a:path h="5823588" w="7624992">
                <a:moveTo>
                  <a:pt x="0" y="0"/>
                </a:moveTo>
                <a:lnTo>
                  <a:pt x="7624992" y="0"/>
                </a:lnTo>
                <a:lnTo>
                  <a:pt x="7624992" y="5823588"/>
                </a:lnTo>
                <a:lnTo>
                  <a:pt x="0" y="5823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2225" y="1716357"/>
            <a:ext cx="4244113" cy="845522"/>
          </a:xfrm>
          <a:custGeom>
            <a:avLst/>
            <a:gdLst/>
            <a:ahLst/>
            <a:cxnLst/>
            <a:rect r="r" b="b" t="t" l="l"/>
            <a:pathLst>
              <a:path h="845522" w="4244113">
                <a:moveTo>
                  <a:pt x="0" y="0"/>
                </a:moveTo>
                <a:lnTo>
                  <a:pt x="4244112" y="0"/>
                </a:lnTo>
                <a:lnTo>
                  <a:pt x="4244112" y="845522"/>
                </a:lnTo>
                <a:lnTo>
                  <a:pt x="0" y="845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26" r="0" b="-892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51158" y="3159401"/>
            <a:ext cx="7907074" cy="114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1"/>
              </a:lnSpc>
            </a:pPr>
            <a:r>
              <a:rPr lang="en-US" sz="7683">
                <a:solidFill>
                  <a:srgbClr val="4C3227"/>
                </a:solidFill>
                <a:latin typeface="Scripter"/>
              </a:rPr>
              <a:t>AREAS OF INTEREST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346400" y="1028700"/>
            <a:ext cx="2169671" cy="2220836"/>
          </a:xfrm>
          <a:custGeom>
            <a:avLst/>
            <a:gdLst/>
            <a:ahLst/>
            <a:cxnLst/>
            <a:rect r="r" b="b" t="t" l="l"/>
            <a:pathLst>
              <a:path h="2220836" w="2169671">
                <a:moveTo>
                  <a:pt x="0" y="0"/>
                </a:moveTo>
                <a:lnTo>
                  <a:pt x="2169671" y="0"/>
                </a:lnTo>
                <a:lnTo>
                  <a:pt x="2169671" y="2220836"/>
                </a:lnTo>
                <a:lnTo>
                  <a:pt x="0" y="2220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13" r="0" b="-331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0299" y="2761016"/>
            <a:ext cx="1299831" cy="1418642"/>
          </a:xfrm>
          <a:custGeom>
            <a:avLst/>
            <a:gdLst/>
            <a:ahLst/>
            <a:cxnLst/>
            <a:rect r="r" b="b" t="t" l="l"/>
            <a:pathLst>
              <a:path h="1418642" w="1299831">
                <a:moveTo>
                  <a:pt x="0" y="0"/>
                </a:moveTo>
                <a:lnTo>
                  <a:pt x="1299831" y="0"/>
                </a:lnTo>
                <a:lnTo>
                  <a:pt x="1299831" y="1418643"/>
                </a:lnTo>
                <a:lnTo>
                  <a:pt x="0" y="141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00113" y="-630720"/>
            <a:ext cx="6048000" cy="3318840"/>
          </a:xfrm>
          <a:custGeom>
            <a:avLst/>
            <a:gdLst/>
            <a:ahLst/>
            <a:cxnLst/>
            <a:rect r="r" b="b" t="t" l="l"/>
            <a:pathLst>
              <a:path h="3318840" w="6048000">
                <a:moveTo>
                  <a:pt x="0" y="0"/>
                </a:moveTo>
                <a:lnTo>
                  <a:pt x="6048000" y="0"/>
                </a:lnTo>
                <a:lnTo>
                  <a:pt x="6048000" y="3318840"/>
                </a:lnTo>
                <a:lnTo>
                  <a:pt x="0" y="331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09031" y="7878304"/>
            <a:ext cx="3907040" cy="298356"/>
          </a:xfrm>
          <a:custGeom>
            <a:avLst/>
            <a:gdLst/>
            <a:ahLst/>
            <a:cxnLst/>
            <a:rect r="r" b="b" t="t" l="l"/>
            <a:pathLst>
              <a:path h="298356" w="3907040">
                <a:moveTo>
                  <a:pt x="0" y="0"/>
                </a:moveTo>
                <a:lnTo>
                  <a:pt x="3907040" y="0"/>
                </a:lnTo>
                <a:lnTo>
                  <a:pt x="3907040" y="298356"/>
                </a:lnTo>
                <a:lnTo>
                  <a:pt x="0" y="298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16779" y="8174616"/>
            <a:ext cx="3907040" cy="298356"/>
          </a:xfrm>
          <a:custGeom>
            <a:avLst/>
            <a:gdLst/>
            <a:ahLst/>
            <a:cxnLst/>
            <a:rect r="r" b="b" t="t" l="l"/>
            <a:pathLst>
              <a:path h="298356" w="3907040">
                <a:moveTo>
                  <a:pt x="0" y="0"/>
                </a:moveTo>
                <a:lnTo>
                  <a:pt x="3907040" y="0"/>
                </a:lnTo>
                <a:lnTo>
                  <a:pt x="3907040" y="298356"/>
                </a:lnTo>
                <a:lnTo>
                  <a:pt x="0" y="298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90328">
            <a:off x="-117047" y="6862473"/>
            <a:ext cx="4069399" cy="4455087"/>
          </a:xfrm>
          <a:custGeom>
            <a:avLst/>
            <a:gdLst/>
            <a:ahLst/>
            <a:cxnLst/>
            <a:rect r="r" b="b" t="t" l="l"/>
            <a:pathLst>
              <a:path h="4455087" w="4069399">
                <a:moveTo>
                  <a:pt x="0" y="0"/>
                </a:moveTo>
                <a:lnTo>
                  <a:pt x="4069399" y="0"/>
                </a:lnTo>
                <a:lnTo>
                  <a:pt x="4069399" y="4455087"/>
                </a:lnTo>
                <a:lnTo>
                  <a:pt x="0" y="4455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54298">
            <a:off x="2810517" y="6257041"/>
            <a:ext cx="1991447" cy="4341029"/>
          </a:xfrm>
          <a:custGeom>
            <a:avLst/>
            <a:gdLst/>
            <a:ahLst/>
            <a:cxnLst/>
            <a:rect r="r" b="b" t="t" l="l"/>
            <a:pathLst>
              <a:path h="4341029" w="1991447">
                <a:moveTo>
                  <a:pt x="0" y="0"/>
                </a:moveTo>
                <a:lnTo>
                  <a:pt x="1991447" y="0"/>
                </a:lnTo>
                <a:lnTo>
                  <a:pt x="1991447" y="4341029"/>
                </a:lnTo>
                <a:lnTo>
                  <a:pt x="0" y="4341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68154" y="8437753"/>
            <a:ext cx="3144742" cy="2338545"/>
          </a:xfrm>
          <a:custGeom>
            <a:avLst/>
            <a:gdLst/>
            <a:ahLst/>
            <a:cxnLst/>
            <a:rect r="r" b="b" t="t" l="l"/>
            <a:pathLst>
              <a:path h="2338545" w="3144742">
                <a:moveTo>
                  <a:pt x="0" y="0"/>
                </a:moveTo>
                <a:lnTo>
                  <a:pt x="3144743" y="0"/>
                </a:lnTo>
                <a:lnTo>
                  <a:pt x="3144743" y="2338545"/>
                </a:lnTo>
                <a:lnTo>
                  <a:pt x="0" y="23385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18901" y="-396081"/>
            <a:ext cx="5480797" cy="5070399"/>
          </a:xfrm>
          <a:custGeom>
            <a:avLst/>
            <a:gdLst/>
            <a:ahLst/>
            <a:cxnLst/>
            <a:rect r="r" b="b" t="t" l="l"/>
            <a:pathLst>
              <a:path h="5070399" w="5480797">
                <a:moveTo>
                  <a:pt x="0" y="0"/>
                </a:moveTo>
                <a:lnTo>
                  <a:pt x="5480798" y="0"/>
                </a:lnTo>
                <a:lnTo>
                  <a:pt x="5480798" y="5070399"/>
                </a:lnTo>
                <a:lnTo>
                  <a:pt x="0" y="50703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1475587" y="-1203025"/>
            <a:ext cx="7656298" cy="2761052"/>
          </a:xfrm>
          <a:custGeom>
            <a:avLst/>
            <a:gdLst/>
            <a:ahLst/>
            <a:cxnLst/>
            <a:rect r="r" b="b" t="t" l="l"/>
            <a:pathLst>
              <a:path h="2761052" w="7656298">
                <a:moveTo>
                  <a:pt x="0" y="0"/>
                </a:moveTo>
                <a:lnTo>
                  <a:pt x="7656298" y="0"/>
                </a:lnTo>
                <a:lnTo>
                  <a:pt x="7656298" y="2761052"/>
                </a:lnTo>
                <a:lnTo>
                  <a:pt x="0" y="2761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4750777" y="6822575"/>
            <a:ext cx="925076" cy="5459958"/>
          </a:xfrm>
          <a:custGeom>
            <a:avLst/>
            <a:gdLst/>
            <a:ahLst/>
            <a:cxnLst/>
            <a:rect r="r" b="b" t="t" l="l"/>
            <a:pathLst>
              <a:path h="5459958" w="925076">
                <a:moveTo>
                  <a:pt x="0" y="0"/>
                </a:moveTo>
                <a:lnTo>
                  <a:pt x="925076" y="0"/>
                </a:lnTo>
                <a:lnTo>
                  <a:pt x="925076" y="5459958"/>
                </a:lnTo>
                <a:lnTo>
                  <a:pt x="0" y="545995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05227" y="4693368"/>
            <a:ext cx="7080348" cy="233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09041" indent="-604520" lvl="1">
              <a:lnSpc>
                <a:spcPts val="5992"/>
              </a:lnSpc>
              <a:buFont typeface="Arial"/>
              <a:buChar char="•"/>
            </a:pPr>
            <a:r>
              <a:rPr lang="en-US" sz="5600">
                <a:solidFill>
                  <a:srgbClr val="8D6C4C"/>
                </a:solidFill>
                <a:latin typeface="Scripter"/>
              </a:rPr>
              <a:t>DIGITAL ELECTRONICS</a:t>
            </a:r>
          </a:p>
          <a:p>
            <a:pPr algn="ctr" marL="1209041" indent="-604520" lvl="1">
              <a:lnSpc>
                <a:spcPts val="5992"/>
              </a:lnSpc>
              <a:buFont typeface="Arial"/>
              <a:buChar char="•"/>
            </a:pPr>
            <a:r>
              <a:rPr lang="en-US" sz="5600">
                <a:solidFill>
                  <a:srgbClr val="8D6C4C"/>
                </a:solidFill>
                <a:latin typeface="Scripter"/>
              </a:rPr>
              <a:t>C PROGRAMMING       </a:t>
            </a:r>
          </a:p>
          <a:p>
            <a:pPr algn="ctr" marL="1209041" indent="-604520" lvl="1">
              <a:lnSpc>
                <a:spcPts val="5992"/>
              </a:lnSpc>
              <a:buFont typeface="Arial"/>
              <a:buChar char="•"/>
            </a:pPr>
            <a:r>
              <a:rPr lang="en-US" sz="5600">
                <a:solidFill>
                  <a:srgbClr val="8D6C4C"/>
                </a:solidFill>
                <a:latin typeface="Scripter"/>
              </a:rPr>
              <a:t>HTML &amp; CSS          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854298">
            <a:off x="15716578" y="1894585"/>
            <a:ext cx="1991447" cy="4341029"/>
          </a:xfrm>
          <a:custGeom>
            <a:avLst/>
            <a:gdLst/>
            <a:ahLst/>
            <a:cxnLst/>
            <a:rect r="r" b="b" t="t" l="l"/>
            <a:pathLst>
              <a:path h="4341029" w="1991447">
                <a:moveTo>
                  <a:pt x="0" y="0"/>
                </a:moveTo>
                <a:lnTo>
                  <a:pt x="1991447" y="0"/>
                </a:lnTo>
                <a:lnTo>
                  <a:pt x="1991447" y="4341029"/>
                </a:lnTo>
                <a:lnTo>
                  <a:pt x="0" y="4341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28479" y="6413842"/>
            <a:ext cx="2169671" cy="2220836"/>
          </a:xfrm>
          <a:custGeom>
            <a:avLst/>
            <a:gdLst/>
            <a:ahLst/>
            <a:cxnLst/>
            <a:rect r="r" b="b" t="t" l="l"/>
            <a:pathLst>
              <a:path h="2220836" w="2169671">
                <a:moveTo>
                  <a:pt x="0" y="0"/>
                </a:moveTo>
                <a:lnTo>
                  <a:pt x="2169671" y="0"/>
                </a:lnTo>
                <a:lnTo>
                  <a:pt x="2169671" y="2220837"/>
                </a:lnTo>
                <a:lnTo>
                  <a:pt x="0" y="2220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13" r="0" b="-331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1675" y="5094857"/>
            <a:ext cx="6083870" cy="4387991"/>
          </a:xfrm>
          <a:custGeom>
            <a:avLst/>
            <a:gdLst/>
            <a:ahLst/>
            <a:cxnLst/>
            <a:rect r="r" b="b" t="t" l="l"/>
            <a:pathLst>
              <a:path h="4387991" w="6083870">
                <a:moveTo>
                  <a:pt x="0" y="0"/>
                </a:moveTo>
                <a:lnTo>
                  <a:pt x="6083870" y="0"/>
                </a:lnTo>
                <a:lnTo>
                  <a:pt x="6083870" y="4387991"/>
                </a:lnTo>
                <a:lnTo>
                  <a:pt x="0" y="4387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28832" y="1877340"/>
            <a:ext cx="5723226" cy="7734089"/>
          </a:xfrm>
          <a:custGeom>
            <a:avLst/>
            <a:gdLst/>
            <a:ahLst/>
            <a:cxnLst/>
            <a:rect r="r" b="b" t="t" l="l"/>
            <a:pathLst>
              <a:path h="7734089" w="5723226">
                <a:moveTo>
                  <a:pt x="0" y="0"/>
                </a:moveTo>
                <a:lnTo>
                  <a:pt x="5723226" y="0"/>
                </a:lnTo>
                <a:lnTo>
                  <a:pt x="5723226" y="7734089"/>
                </a:lnTo>
                <a:lnTo>
                  <a:pt x="0" y="7734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19937" y="6617546"/>
            <a:ext cx="2416880" cy="2993882"/>
          </a:xfrm>
          <a:custGeom>
            <a:avLst/>
            <a:gdLst/>
            <a:ahLst/>
            <a:cxnLst/>
            <a:rect r="r" b="b" t="t" l="l"/>
            <a:pathLst>
              <a:path h="2993882" w="2416880">
                <a:moveTo>
                  <a:pt x="0" y="0"/>
                </a:moveTo>
                <a:lnTo>
                  <a:pt x="2416880" y="0"/>
                </a:lnTo>
                <a:lnTo>
                  <a:pt x="2416880" y="2993883"/>
                </a:lnTo>
                <a:lnTo>
                  <a:pt x="0" y="2993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3200" y="1877340"/>
            <a:ext cx="3340410" cy="2563765"/>
          </a:xfrm>
          <a:custGeom>
            <a:avLst/>
            <a:gdLst/>
            <a:ahLst/>
            <a:cxnLst/>
            <a:rect r="r" b="b" t="t" l="l"/>
            <a:pathLst>
              <a:path h="2563765" w="3340410">
                <a:moveTo>
                  <a:pt x="0" y="0"/>
                </a:moveTo>
                <a:lnTo>
                  <a:pt x="3340410" y="0"/>
                </a:lnTo>
                <a:lnTo>
                  <a:pt x="3340410" y="2563765"/>
                </a:lnTo>
                <a:lnTo>
                  <a:pt x="0" y="2563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658856" y="7131693"/>
            <a:ext cx="3513916" cy="739299"/>
          </a:xfrm>
          <a:custGeom>
            <a:avLst/>
            <a:gdLst/>
            <a:ahLst/>
            <a:cxnLst/>
            <a:rect r="r" b="b" t="t" l="l"/>
            <a:pathLst>
              <a:path h="739299" w="3513916">
                <a:moveTo>
                  <a:pt x="0" y="0"/>
                </a:moveTo>
                <a:lnTo>
                  <a:pt x="3513915" y="0"/>
                </a:lnTo>
                <a:lnTo>
                  <a:pt x="3513915" y="739299"/>
                </a:lnTo>
                <a:lnTo>
                  <a:pt x="0" y="7392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2849231" y="3137777"/>
            <a:ext cx="10481091" cy="4205538"/>
          </a:xfrm>
          <a:custGeom>
            <a:avLst/>
            <a:gdLst/>
            <a:ahLst/>
            <a:cxnLst/>
            <a:rect r="r" b="b" t="t" l="l"/>
            <a:pathLst>
              <a:path h="4205538" w="10481091">
                <a:moveTo>
                  <a:pt x="0" y="0"/>
                </a:moveTo>
                <a:lnTo>
                  <a:pt x="10481091" y="0"/>
                </a:lnTo>
                <a:lnTo>
                  <a:pt x="10481091" y="4205538"/>
                </a:lnTo>
                <a:lnTo>
                  <a:pt x="0" y="4205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61547">
            <a:off x="13092082" y="235263"/>
            <a:ext cx="3413259" cy="2294960"/>
          </a:xfrm>
          <a:custGeom>
            <a:avLst/>
            <a:gdLst/>
            <a:ahLst/>
            <a:cxnLst/>
            <a:rect r="r" b="b" t="t" l="l"/>
            <a:pathLst>
              <a:path h="2294960" w="3413259">
                <a:moveTo>
                  <a:pt x="0" y="0"/>
                </a:moveTo>
                <a:lnTo>
                  <a:pt x="3413259" y="0"/>
                </a:lnTo>
                <a:lnTo>
                  <a:pt x="3413259" y="2294960"/>
                </a:lnTo>
                <a:lnTo>
                  <a:pt x="0" y="2294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87760">
            <a:off x="-677930" y="6967007"/>
            <a:ext cx="3413259" cy="2294960"/>
          </a:xfrm>
          <a:custGeom>
            <a:avLst/>
            <a:gdLst/>
            <a:ahLst/>
            <a:cxnLst/>
            <a:rect r="r" b="b" t="t" l="l"/>
            <a:pathLst>
              <a:path h="2294960" w="3413259">
                <a:moveTo>
                  <a:pt x="0" y="0"/>
                </a:moveTo>
                <a:lnTo>
                  <a:pt x="3413260" y="0"/>
                </a:lnTo>
                <a:lnTo>
                  <a:pt x="3413260" y="2294961"/>
                </a:lnTo>
                <a:lnTo>
                  <a:pt x="0" y="2294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02030">
            <a:off x="13762406" y="8204590"/>
            <a:ext cx="2634113" cy="1771089"/>
          </a:xfrm>
          <a:custGeom>
            <a:avLst/>
            <a:gdLst/>
            <a:ahLst/>
            <a:cxnLst/>
            <a:rect r="r" b="b" t="t" l="l"/>
            <a:pathLst>
              <a:path h="1771089" w="2634113">
                <a:moveTo>
                  <a:pt x="0" y="0"/>
                </a:moveTo>
                <a:lnTo>
                  <a:pt x="2634114" y="0"/>
                </a:lnTo>
                <a:lnTo>
                  <a:pt x="2634114" y="1771089"/>
                </a:lnTo>
                <a:lnTo>
                  <a:pt x="0" y="1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22067" y="2524570"/>
            <a:ext cx="1661535" cy="1563797"/>
          </a:xfrm>
          <a:custGeom>
            <a:avLst/>
            <a:gdLst/>
            <a:ahLst/>
            <a:cxnLst/>
            <a:rect r="r" b="b" t="t" l="l"/>
            <a:pathLst>
              <a:path h="1563797" w="1661535">
                <a:moveTo>
                  <a:pt x="0" y="0"/>
                </a:moveTo>
                <a:lnTo>
                  <a:pt x="1661534" y="0"/>
                </a:lnTo>
                <a:lnTo>
                  <a:pt x="1661534" y="1563798"/>
                </a:lnTo>
                <a:lnTo>
                  <a:pt x="0" y="15637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31138" y="4262493"/>
            <a:ext cx="2346599" cy="2208564"/>
          </a:xfrm>
          <a:custGeom>
            <a:avLst/>
            <a:gdLst/>
            <a:ahLst/>
            <a:cxnLst/>
            <a:rect r="r" b="b" t="t" l="l"/>
            <a:pathLst>
              <a:path h="2208564" w="2346599">
                <a:moveTo>
                  <a:pt x="0" y="0"/>
                </a:moveTo>
                <a:lnTo>
                  <a:pt x="2346599" y="0"/>
                </a:lnTo>
                <a:lnTo>
                  <a:pt x="2346599" y="2208565"/>
                </a:lnTo>
                <a:lnTo>
                  <a:pt x="0" y="22085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75172" y="2551961"/>
            <a:ext cx="1418680" cy="1335228"/>
          </a:xfrm>
          <a:custGeom>
            <a:avLst/>
            <a:gdLst/>
            <a:ahLst/>
            <a:cxnLst/>
            <a:rect r="r" b="b" t="t" l="l"/>
            <a:pathLst>
              <a:path h="1335228" w="1418680">
                <a:moveTo>
                  <a:pt x="0" y="0"/>
                </a:moveTo>
                <a:lnTo>
                  <a:pt x="1418680" y="0"/>
                </a:lnTo>
                <a:lnTo>
                  <a:pt x="1418680" y="1335228"/>
                </a:lnTo>
                <a:lnTo>
                  <a:pt x="0" y="13352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35537" y="6846362"/>
            <a:ext cx="3284400" cy="1800338"/>
          </a:xfrm>
          <a:custGeom>
            <a:avLst/>
            <a:gdLst/>
            <a:ahLst/>
            <a:cxnLst/>
            <a:rect r="r" b="b" t="t" l="l"/>
            <a:pathLst>
              <a:path h="1800338" w="3284400">
                <a:moveTo>
                  <a:pt x="0" y="0"/>
                </a:moveTo>
                <a:lnTo>
                  <a:pt x="3284400" y="0"/>
                </a:lnTo>
                <a:lnTo>
                  <a:pt x="3284400" y="1800338"/>
                </a:lnTo>
                <a:lnTo>
                  <a:pt x="0" y="18003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742889" y="4831318"/>
            <a:ext cx="1868472" cy="1536300"/>
          </a:xfrm>
          <a:custGeom>
            <a:avLst/>
            <a:gdLst/>
            <a:ahLst/>
            <a:cxnLst/>
            <a:rect r="r" b="b" t="t" l="l"/>
            <a:pathLst>
              <a:path h="1536300" w="1868472">
                <a:moveTo>
                  <a:pt x="0" y="0"/>
                </a:moveTo>
                <a:lnTo>
                  <a:pt x="1868472" y="0"/>
                </a:lnTo>
                <a:lnTo>
                  <a:pt x="1868472" y="1536299"/>
                </a:lnTo>
                <a:lnTo>
                  <a:pt x="0" y="15362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785279" y="6722086"/>
            <a:ext cx="5013433" cy="97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9"/>
              </a:lnSpc>
            </a:pPr>
            <a:r>
              <a:rPr lang="en-US" sz="7631">
                <a:solidFill>
                  <a:srgbClr val="00285D"/>
                </a:solidFill>
                <a:latin typeface="Caveat Brush"/>
              </a:rPr>
              <a:t>TOOLS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1761547">
            <a:off x="2497808" y="-118780"/>
            <a:ext cx="3413259" cy="2294960"/>
          </a:xfrm>
          <a:custGeom>
            <a:avLst/>
            <a:gdLst/>
            <a:ahLst/>
            <a:cxnLst/>
            <a:rect r="r" b="b" t="t" l="l"/>
            <a:pathLst>
              <a:path h="2294960" w="3413259">
                <a:moveTo>
                  <a:pt x="0" y="0"/>
                </a:moveTo>
                <a:lnTo>
                  <a:pt x="3413259" y="0"/>
                </a:lnTo>
                <a:lnTo>
                  <a:pt x="3413259" y="2294960"/>
                </a:lnTo>
                <a:lnTo>
                  <a:pt x="0" y="2294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299144" y="1545261"/>
            <a:ext cx="3097364" cy="3598239"/>
            <a:chOff x="0" y="0"/>
            <a:chExt cx="546608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444" r="0" b="-1944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7" id="7"/>
          <p:cNvSpPr/>
          <p:nvPr/>
        </p:nvSpPr>
        <p:spPr>
          <a:xfrm flipH="true">
            <a:off x="1574928" y="5656656"/>
            <a:ext cx="14533613" cy="0"/>
          </a:xfrm>
          <a:prstGeom prst="line">
            <a:avLst/>
          </a:prstGeom>
          <a:ln cap="flat" w="38100">
            <a:solidFill>
              <a:srgbClr val="78802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5092889" y="805137"/>
            <a:ext cx="8570136" cy="127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5"/>
              </a:lnSpc>
            </a:pPr>
            <a:r>
              <a:rPr lang="en-US" sz="9974">
                <a:solidFill>
                  <a:srgbClr val="788026"/>
                </a:solidFill>
                <a:latin typeface="Caveat Brush"/>
              </a:rPr>
              <a:t>Achievements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595318" y="6166820"/>
            <a:ext cx="3097364" cy="3598239"/>
            <a:chOff x="0" y="0"/>
            <a:chExt cx="546608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8173" r="0" b="-2817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188168" y="1545261"/>
            <a:ext cx="3097364" cy="3598239"/>
            <a:chOff x="0" y="0"/>
            <a:chExt cx="546608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21999" t="0" r="-2199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731550" y="5521330"/>
            <a:ext cx="232552" cy="23255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802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27724" y="5521330"/>
            <a:ext cx="232552" cy="23255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802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620574" y="5521330"/>
            <a:ext cx="232552" cy="23255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802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5400000">
            <a:off x="3419028" y="507841"/>
            <a:ext cx="625046" cy="2074840"/>
          </a:xfrm>
          <a:custGeom>
            <a:avLst/>
            <a:gdLst/>
            <a:ahLst/>
            <a:cxnLst/>
            <a:rect r="r" b="b" t="t" l="l"/>
            <a:pathLst>
              <a:path h="2074840" w="625046">
                <a:moveTo>
                  <a:pt x="0" y="0"/>
                </a:moveTo>
                <a:lnTo>
                  <a:pt x="625045" y="0"/>
                </a:lnTo>
                <a:lnTo>
                  <a:pt x="625045" y="2074840"/>
                </a:lnTo>
                <a:lnTo>
                  <a:pt x="0" y="2074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5400000">
            <a:off x="14308052" y="507841"/>
            <a:ext cx="625046" cy="2074840"/>
          </a:xfrm>
          <a:custGeom>
            <a:avLst/>
            <a:gdLst/>
            <a:ahLst/>
            <a:cxnLst/>
            <a:rect r="r" b="b" t="t" l="l"/>
            <a:pathLst>
              <a:path h="2074840" w="625046">
                <a:moveTo>
                  <a:pt x="0" y="0"/>
                </a:moveTo>
                <a:lnTo>
                  <a:pt x="625045" y="0"/>
                </a:lnTo>
                <a:lnTo>
                  <a:pt x="625045" y="2074840"/>
                </a:lnTo>
                <a:lnTo>
                  <a:pt x="0" y="2074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400000">
            <a:off x="8715201" y="5270060"/>
            <a:ext cx="625046" cy="2074840"/>
          </a:xfrm>
          <a:custGeom>
            <a:avLst/>
            <a:gdLst/>
            <a:ahLst/>
            <a:cxnLst/>
            <a:rect r="r" b="b" t="t" l="l"/>
            <a:pathLst>
              <a:path h="2074840" w="625046">
                <a:moveTo>
                  <a:pt x="0" y="0"/>
                </a:moveTo>
                <a:lnTo>
                  <a:pt x="625046" y="0"/>
                </a:lnTo>
                <a:lnTo>
                  <a:pt x="625046" y="2074840"/>
                </a:lnTo>
                <a:lnTo>
                  <a:pt x="0" y="2074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299144" y="6482488"/>
            <a:ext cx="4931529" cy="169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8"/>
              </a:lnSpc>
            </a:pPr>
            <a:r>
              <a:rPr lang="en-US" sz="3284">
                <a:solidFill>
                  <a:srgbClr val="788026"/>
                </a:solidFill>
                <a:latin typeface="Caveat Brush"/>
              </a:rPr>
              <a:t>Presented a project on AUTOMATION IN CAR PARKING and won 3rd place at KEC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-10518526">
            <a:off x="-1411441" y="5412265"/>
            <a:ext cx="6780084" cy="5070399"/>
          </a:xfrm>
          <a:custGeom>
            <a:avLst/>
            <a:gdLst/>
            <a:ahLst/>
            <a:cxnLst/>
            <a:rect r="r" b="b" t="t" l="l"/>
            <a:pathLst>
              <a:path h="5070399" w="6780084">
                <a:moveTo>
                  <a:pt x="0" y="0"/>
                </a:moveTo>
                <a:lnTo>
                  <a:pt x="6780085" y="0"/>
                </a:lnTo>
                <a:lnTo>
                  <a:pt x="6780085" y="5070399"/>
                </a:lnTo>
                <a:lnTo>
                  <a:pt x="0" y="5070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6563" r="-58895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90113" y="8374895"/>
            <a:ext cx="1409031" cy="1766811"/>
          </a:xfrm>
          <a:custGeom>
            <a:avLst/>
            <a:gdLst/>
            <a:ahLst/>
            <a:cxnLst/>
            <a:rect r="r" b="b" t="t" l="l"/>
            <a:pathLst>
              <a:path h="1766811" w="1409031">
                <a:moveTo>
                  <a:pt x="0" y="0"/>
                </a:moveTo>
                <a:lnTo>
                  <a:pt x="1409031" y="0"/>
                </a:lnTo>
                <a:lnTo>
                  <a:pt x="1409031" y="1766810"/>
                </a:lnTo>
                <a:lnTo>
                  <a:pt x="0" y="176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7346353" y="2686946"/>
            <a:ext cx="4793702" cy="165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>
                <a:solidFill>
                  <a:srgbClr val="788026"/>
                </a:solidFill>
                <a:latin typeface="Caveat Brush"/>
              </a:rPr>
              <a:t>Received RAJYAPURASKAR  award from from our Hoourable Ex- Governor in the year 2019.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40623" y="6931081"/>
            <a:ext cx="4888335" cy="1683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7"/>
              </a:lnSpc>
            </a:pPr>
            <a:r>
              <a:rPr lang="en-US" sz="3255">
                <a:solidFill>
                  <a:srgbClr val="788026"/>
                </a:solidFill>
                <a:latin typeface="Caveat Brush"/>
              </a:rPr>
              <a:t>Presented a paper on THERMAL GOGGLES and won 2nd place at IEEE event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870412" y="681114"/>
            <a:ext cx="1409031" cy="1766811"/>
          </a:xfrm>
          <a:custGeom>
            <a:avLst/>
            <a:gdLst/>
            <a:ahLst/>
            <a:cxnLst/>
            <a:rect r="r" b="b" t="t" l="l"/>
            <a:pathLst>
              <a:path h="1766811" w="1409031">
                <a:moveTo>
                  <a:pt x="0" y="0"/>
                </a:moveTo>
                <a:lnTo>
                  <a:pt x="1409031" y="0"/>
                </a:lnTo>
                <a:lnTo>
                  <a:pt x="1409031" y="1766811"/>
                </a:lnTo>
                <a:lnTo>
                  <a:pt x="0" y="1766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919926" y="3987071"/>
            <a:ext cx="1409031" cy="1766811"/>
          </a:xfrm>
          <a:custGeom>
            <a:avLst/>
            <a:gdLst/>
            <a:ahLst/>
            <a:cxnLst/>
            <a:rect r="r" b="b" t="t" l="l"/>
            <a:pathLst>
              <a:path h="1766811" w="1409031">
                <a:moveTo>
                  <a:pt x="0" y="0"/>
                </a:moveTo>
                <a:lnTo>
                  <a:pt x="1409031" y="0"/>
                </a:lnTo>
                <a:lnTo>
                  <a:pt x="1409031" y="1766810"/>
                </a:lnTo>
                <a:lnTo>
                  <a:pt x="0" y="176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237131" y="8374895"/>
            <a:ext cx="1409031" cy="1766811"/>
          </a:xfrm>
          <a:custGeom>
            <a:avLst/>
            <a:gdLst/>
            <a:ahLst/>
            <a:cxnLst/>
            <a:rect r="r" b="b" t="t" l="l"/>
            <a:pathLst>
              <a:path h="1766811" w="1409031">
                <a:moveTo>
                  <a:pt x="0" y="0"/>
                </a:moveTo>
                <a:lnTo>
                  <a:pt x="1409031" y="0"/>
                </a:lnTo>
                <a:lnTo>
                  <a:pt x="1409031" y="1766810"/>
                </a:lnTo>
                <a:lnTo>
                  <a:pt x="0" y="176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851046" y="1083465"/>
            <a:ext cx="1088157" cy="1364460"/>
          </a:xfrm>
          <a:custGeom>
            <a:avLst/>
            <a:gdLst/>
            <a:ahLst/>
            <a:cxnLst/>
            <a:rect r="r" b="b" t="t" l="l"/>
            <a:pathLst>
              <a:path h="1364460" w="1088157">
                <a:moveTo>
                  <a:pt x="0" y="0"/>
                </a:moveTo>
                <a:lnTo>
                  <a:pt x="1088158" y="0"/>
                </a:lnTo>
                <a:lnTo>
                  <a:pt x="1088158" y="1364460"/>
                </a:lnTo>
                <a:lnTo>
                  <a:pt x="0" y="1364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736081" y="3779040"/>
            <a:ext cx="1088157" cy="1364460"/>
          </a:xfrm>
          <a:custGeom>
            <a:avLst/>
            <a:gdLst/>
            <a:ahLst/>
            <a:cxnLst/>
            <a:rect r="r" b="b" t="t" l="l"/>
            <a:pathLst>
              <a:path h="1364460" w="1088157">
                <a:moveTo>
                  <a:pt x="0" y="0"/>
                </a:moveTo>
                <a:lnTo>
                  <a:pt x="1088157" y="0"/>
                </a:lnTo>
                <a:lnTo>
                  <a:pt x="1088157" y="1364460"/>
                </a:lnTo>
                <a:lnTo>
                  <a:pt x="0" y="1364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42996" y="1461631"/>
            <a:ext cx="5294944" cy="2743744"/>
          </a:xfrm>
          <a:custGeom>
            <a:avLst/>
            <a:gdLst/>
            <a:ahLst/>
            <a:cxnLst/>
            <a:rect r="r" b="b" t="t" l="l"/>
            <a:pathLst>
              <a:path h="2743744" w="5294944">
                <a:moveTo>
                  <a:pt x="0" y="0"/>
                </a:moveTo>
                <a:lnTo>
                  <a:pt x="5294944" y="0"/>
                </a:lnTo>
                <a:lnTo>
                  <a:pt x="5294944" y="2743744"/>
                </a:lnTo>
                <a:lnTo>
                  <a:pt x="0" y="2743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6162" y="4574996"/>
            <a:ext cx="925076" cy="5459958"/>
          </a:xfrm>
          <a:custGeom>
            <a:avLst/>
            <a:gdLst/>
            <a:ahLst/>
            <a:cxnLst/>
            <a:rect r="r" b="b" t="t" l="l"/>
            <a:pathLst>
              <a:path h="5459958" w="925076">
                <a:moveTo>
                  <a:pt x="0" y="0"/>
                </a:moveTo>
                <a:lnTo>
                  <a:pt x="925076" y="0"/>
                </a:lnTo>
                <a:lnTo>
                  <a:pt x="925076" y="5459958"/>
                </a:lnTo>
                <a:lnTo>
                  <a:pt x="0" y="5459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9956162" y="2833503"/>
            <a:ext cx="0" cy="4767031"/>
          </a:xfrm>
          <a:prstGeom prst="line">
            <a:avLst/>
          </a:prstGeom>
          <a:ln cap="flat" w="38100">
            <a:solidFill>
              <a:srgbClr val="51341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842996" y="5502193"/>
            <a:ext cx="6126525" cy="3174654"/>
          </a:xfrm>
          <a:custGeom>
            <a:avLst/>
            <a:gdLst/>
            <a:ahLst/>
            <a:cxnLst/>
            <a:rect r="r" b="b" t="t" l="l"/>
            <a:pathLst>
              <a:path h="3174654" w="6126525">
                <a:moveTo>
                  <a:pt x="0" y="0"/>
                </a:moveTo>
                <a:lnTo>
                  <a:pt x="6126525" y="0"/>
                </a:lnTo>
                <a:lnTo>
                  <a:pt x="6126525" y="3174654"/>
                </a:lnTo>
                <a:lnTo>
                  <a:pt x="0" y="3174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4530" y="2833503"/>
            <a:ext cx="6515806" cy="6525374"/>
          </a:xfrm>
          <a:custGeom>
            <a:avLst/>
            <a:gdLst/>
            <a:ahLst/>
            <a:cxnLst/>
            <a:rect r="r" b="b" t="t" l="l"/>
            <a:pathLst>
              <a:path h="6525374" w="6515806">
                <a:moveTo>
                  <a:pt x="0" y="0"/>
                </a:moveTo>
                <a:lnTo>
                  <a:pt x="6515807" y="0"/>
                </a:lnTo>
                <a:lnTo>
                  <a:pt x="6515807" y="6525374"/>
                </a:lnTo>
                <a:lnTo>
                  <a:pt x="0" y="652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95363">
            <a:off x="15551015" y="2854164"/>
            <a:ext cx="1173851" cy="1567748"/>
          </a:xfrm>
          <a:custGeom>
            <a:avLst/>
            <a:gdLst/>
            <a:ahLst/>
            <a:cxnLst/>
            <a:rect r="r" b="b" t="t" l="l"/>
            <a:pathLst>
              <a:path h="1567748" w="1173851">
                <a:moveTo>
                  <a:pt x="0" y="0"/>
                </a:moveTo>
                <a:lnTo>
                  <a:pt x="1173851" y="0"/>
                </a:lnTo>
                <a:lnTo>
                  <a:pt x="1173851" y="1567748"/>
                </a:lnTo>
                <a:lnTo>
                  <a:pt x="0" y="1567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5400">
            <a:off x="15840985" y="7650689"/>
            <a:ext cx="1810494" cy="1731284"/>
          </a:xfrm>
          <a:custGeom>
            <a:avLst/>
            <a:gdLst/>
            <a:ahLst/>
            <a:cxnLst/>
            <a:rect r="r" b="b" t="t" l="l"/>
            <a:pathLst>
              <a:path h="1731284" w="1810494">
                <a:moveTo>
                  <a:pt x="0" y="0"/>
                </a:moveTo>
                <a:lnTo>
                  <a:pt x="1810494" y="0"/>
                </a:lnTo>
                <a:lnTo>
                  <a:pt x="1810494" y="1731285"/>
                </a:lnTo>
                <a:lnTo>
                  <a:pt x="0" y="17312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94283" y="5286637"/>
            <a:ext cx="1212265" cy="1328510"/>
          </a:xfrm>
          <a:custGeom>
            <a:avLst/>
            <a:gdLst/>
            <a:ahLst/>
            <a:cxnLst/>
            <a:rect r="r" b="b" t="t" l="l"/>
            <a:pathLst>
              <a:path h="1328510" w="1212265">
                <a:moveTo>
                  <a:pt x="0" y="0"/>
                </a:moveTo>
                <a:lnTo>
                  <a:pt x="1212265" y="0"/>
                </a:lnTo>
                <a:lnTo>
                  <a:pt x="1212265" y="1328510"/>
                </a:lnTo>
                <a:lnTo>
                  <a:pt x="0" y="13285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46995" y="1094174"/>
            <a:ext cx="835067" cy="1151817"/>
          </a:xfrm>
          <a:custGeom>
            <a:avLst/>
            <a:gdLst/>
            <a:ahLst/>
            <a:cxnLst/>
            <a:rect r="r" b="b" t="t" l="l"/>
            <a:pathLst>
              <a:path h="1151817" w="835067">
                <a:moveTo>
                  <a:pt x="0" y="0"/>
                </a:moveTo>
                <a:lnTo>
                  <a:pt x="835067" y="0"/>
                </a:lnTo>
                <a:lnTo>
                  <a:pt x="835067" y="1151817"/>
                </a:lnTo>
                <a:lnTo>
                  <a:pt x="0" y="1151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28805" y="1297727"/>
            <a:ext cx="8265478" cy="127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5"/>
              </a:lnSpc>
            </a:pPr>
            <a:r>
              <a:rPr lang="en-US" sz="9974">
                <a:solidFill>
                  <a:srgbClr val="EF7E6B"/>
                </a:solidFill>
                <a:latin typeface="Caveat Brush"/>
              </a:rPr>
              <a:t>Languages Known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160948">
            <a:off x="-542232" y="-584051"/>
            <a:ext cx="2737844" cy="2633308"/>
          </a:xfrm>
          <a:custGeom>
            <a:avLst/>
            <a:gdLst/>
            <a:ahLst/>
            <a:cxnLst/>
            <a:rect r="r" b="b" t="t" l="l"/>
            <a:pathLst>
              <a:path h="2633308" w="2737844">
                <a:moveTo>
                  <a:pt x="0" y="0"/>
                </a:moveTo>
                <a:lnTo>
                  <a:pt x="2737844" y="0"/>
                </a:lnTo>
                <a:lnTo>
                  <a:pt x="2737844" y="2633308"/>
                </a:lnTo>
                <a:lnTo>
                  <a:pt x="0" y="26333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024000" y="-485337"/>
            <a:ext cx="6048000" cy="3318840"/>
          </a:xfrm>
          <a:custGeom>
            <a:avLst/>
            <a:gdLst/>
            <a:ahLst/>
            <a:cxnLst/>
            <a:rect r="r" b="b" t="t" l="l"/>
            <a:pathLst>
              <a:path h="3318840" w="6048000">
                <a:moveTo>
                  <a:pt x="0" y="0"/>
                </a:moveTo>
                <a:lnTo>
                  <a:pt x="6048000" y="0"/>
                </a:lnTo>
                <a:lnTo>
                  <a:pt x="6048000" y="3318840"/>
                </a:lnTo>
                <a:lnTo>
                  <a:pt x="0" y="3318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83384" y="4673944"/>
            <a:ext cx="1785982" cy="828249"/>
          </a:xfrm>
          <a:custGeom>
            <a:avLst/>
            <a:gdLst/>
            <a:ahLst/>
            <a:cxnLst/>
            <a:rect r="r" b="b" t="t" l="l"/>
            <a:pathLst>
              <a:path h="828249" w="1785982">
                <a:moveTo>
                  <a:pt x="0" y="0"/>
                </a:moveTo>
                <a:lnTo>
                  <a:pt x="1785983" y="0"/>
                </a:lnTo>
                <a:lnTo>
                  <a:pt x="1785983" y="828249"/>
                </a:lnTo>
                <a:lnTo>
                  <a:pt x="0" y="8282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58018" y="497595"/>
            <a:ext cx="1785982" cy="828249"/>
          </a:xfrm>
          <a:custGeom>
            <a:avLst/>
            <a:gdLst/>
            <a:ahLst/>
            <a:cxnLst/>
            <a:rect r="r" b="b" t="t" l="l"/>
            <a:pathLst>
              <a:path h="828249" w="1785982">
                <a:moveTo>
                  <a:pt x="0" y="0"/>
                </a:moveTo>
                <a:lnTo>
                  <a:pt x="1785982" y="0"/>
                </a:lnTo>
                <a:lnTo>
                  <a:pt x="1785982" y="828249"/>
                </a:lnTo>
                <a:lnTo>
                  <a:pt x="0" y="8282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228805" y="8430051"/>
            <a:ext cx="1785982" cy="828249"/>
          </a:xfrm>
          <a:custGeom>
            <a:avLst/>
            <a:gdLst/>
            <a:ahLst/>
            <a:cxnLst/>
            <a:rect r="r" b="b" t="t" l="l"/>
            <a:pathLst>
              <a:path h="828249" w="1785982">
                <a:moveTo>
                  <a:pt x="0" y="0"/>
                </a:moveTo>
                <a:lnTo>
                  <a:pt x="1785982" y="0"/>
                </a:lnTo>
                <a:lnTo>
                  <a:pt x="1785982" y="828249"/>
                </a:lnTo>
                <a:lnTo>
                  <a:pt x="0" y="8282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082221" y="8944753"/>
            <a:ext cx="1785982" cy="828249"/>
          </a:xfrm>
          <a:custGeom>
            <a:avLst/>
            <a:gdLst/>
            <a:ahLst/>
            <a:cxnLst/>
            <a:rect r="r" b="b" t="t" l="l"/>
            <a:pathLst>
              <a:path h="828249" w="1785982">
                <a:moveTo>
                  <a:pt x="0" y="0"/>
                </a:moveTo>
                <a:lnTo>
                  <a:pt x="1785982" y="0"/>
                </a:lnTo>
                <a:lnTo>
                  <a:pt x="1785982" y="828249"/>
                </a:lnTo>
                <a:lnTo>
                  <a:pt x="0" y="8282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94323" y="4448228"/>
            <a:ext cx="4236222" cy="247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51341D"/>
                </a:solidFill>
                <a:latin typeface="Caveat Brush"/>
              </a:rPr>
              <a:t>I have a good fluency in English, Tamil with speaking, reading, writing skills.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00416" y="2213166"/>
            <a:ext cx="4949163" cy="56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4100">
                <a:solidFill>
                  <a:srgbClr val="713E31"/>
                </a:solidFill>
                <a:latin typeface="Scripter"/>
              </a:rPr>
              <a:t>TELUGU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64529" y="5782202"/>
            <a:ext cx="5037525" cy="56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4100">
                <a:solidFill>
                  <a:srgbClr val="713E31"/>
                </a:solidFill>
                <a:latin typeface="Scripter"/>
              </a:rPr>
              <a:t>GERMAN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86193" y="2900178"/>
            <a:ext cx="4949163" cy="65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2700">
                <a:solidFill>
                  <a:srgbClr val="713E31"/>
                </a:solidFill>
                <a:latin typeface="Caveat Brush"/>
              </a:rPr>
              <a:t>This is my mother tongue and I have a good speaking skill.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42012" y="6855585"/>
            <a:ext cx="4949163" cy="96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2700">
                <a:solidFill>
                  <a:srgbClr val="713E31"/>
                </a:solidFill>
                <a:latin typeface="Caveat Brush"/>
              </a:rPr>
              <a:t>I took an interest to learn an add - on language. I have a good writing and reading skill.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1342" y="2541125"/>
            <a:ext cx="4084874" cy="4114800"/>
          </a:xfrm>
          <a:custGeom>
            <a:avLst/>
            <a:gdLst/>
            <a:ahLst/>
            <a:cxnLst/>
            <a:rect r="r" b="b" t="t" l="l"/>
            <a:pathLst>
              <a:path h="4114800" w="4084874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3908" y="3043693"/>
            <a:ext cx="4853528" cy="4889085"/>
          </a:xfrm>
          <a:custGeom>
            <a:avLst/>
            <a:gdLst/>
            <a:ahLst/>
            <a:cxnLst/>
            <a:rect r="r" b="b" t="t" l="l"/>
            <a:pathLst>
              <a:path h="4889085" w="4853528">
                <a:moveTo>
                  <a:pt x="0" y="0"/>
                </a:moveTo>
                <a:lnTo>
                  <a:pt x="4853528" y="0"/>
                </a:lnTo>
                <a:lnTo>
                  <a:pt x="4853528" y="4889086"/>
                </a:lnTo>
                <a:lnTo>
                  <a:pt x="0" y="488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6607" y="2541125"/>
            <a:ext cx="4084874" cy="4114800"/>
          </a:xfrm>
          <a:custGeom>
            <a:avLst/>
            <a:gdLst/>
            <a:ahLst/>
            <a:cxnLst/>
            <a:rect r="r" b="b" t="t" l="l"/>
            <a:pathLst>
              <a:path h="4114800" w="4084874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6292">
            <a:off x="6278314" y="5829732"/>
            <a:ext cx="1882907" cy="2063528"/>
          </a:xfrm>
          <a:custGeom>
            <a:avLst/>
            <a:gdLst/>
            <a:ahLst/>
            <a:cxnLst/>
            <a:rect r="r" b="b" t="t" l="l"/>
            <a:pathLst>
              <a:path h="2063528" w="1882907">
                <a:moveTo>
                  <a:pt x="0" y="0"/>
                </a:moveTo>
                <a:lnTo>
                  <a:pt x="1882908" y="0"/>
                </a:lnTo>
                <a:lnTo>
                  <a:pt x="1882908" y="2063528"/>
                </a:lnTo>
                <a:lnTo>
                  <a:pt x="0" y="2063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90328">
            <a:off x="-213357" y="7060981"/>
            <a:ext cx="4069399" cy="4455087"/>
          </a:xfrm>
          <a:custGeom>
            <a:avLst/>
            <a:gdLst/>
            <a:ahLst/>
            <a:cxnLst/>
            <a:rect r="r" b="b" t="t" l="l"/>
            <a:pathLst>
              <a:path h="4455087" w="4069399">
                <a:moveTo>
                  <a:pt x="0" y="0"/>
                </a:moveTo>
                <a:lnTo>
                  <a:pt x="4069399" y="0"/>
                </a:lnTo>
                <a:lnTo>
                  <a:pt x="4069399" y="4455086"/>
                </a:lnTo>
                <a:lnTo>
                  <a:pt x="0" y="4455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67431" y="8803865"/>
            <a:ext cx="3144742" cy="2338545"/>
          </a:xfrm>
          <a:custGeom>
            <a:avLst/>
            <a:gdLst/>
            <a:ahLst/>
            <a:cxnLst/>
            <a:rect r="r" b="b" t="t" l="l"/>
            <a:pathLst>
              <a:path h="2338545" w="3144742">
                <a:moveTo>
                  <a:pt x="0" y="0"/>
                </a:moveTo>
                <a:lnTo>
                  <a:pt x="3144742" y="0"/>
                </a:lnTo>
                <a:lnTo>
                  <a:pt x="3144742" y="2338545"/>
                </a:lnTo>
                <a:lnTo>
                  <a:pt x="0" y="2338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9127" y="5560606"/>
            <a:ext cx="2073883" cy="1300890"/>
          </a:xfrm>
          <a:custGeom>
            <a:avLst/>
            <a:gdLst/>
            <a:ahLst/>
            <a:cxnLst/>
            <a:rect r="r" b="b" t="t" l="l"/>
            <a:pathLst>
              <a:path h="1300890" w="2073883">
                <a:moveTo>
                  <a:pt x="0" y="0"/>
                </a:moveTo>
                <a:lnTo>
                  <a:pt x="2073883" y="0"/>
                </a:lnTo>
                <a:lnTo>
                  <a:pt x="2073883" y="1300890"/>
                </a:lnTo>
                <a:lnTo>
                  <a:pt x="0" y="13008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93754">
            <a:off x="12075734" y="5762785"/>
            <a:ext cx="2050721" cy="1548294"/>
          </a:xfrm>
          <a:custGeom>
            <a:avLst/>
            <a:gdLst/>
            <a:ahLst/>
            <a:cxnLst/>
            <a:rect r="r" b="b" t="t" l="l"/>
            <a:pathLst>
              <a:path h="1548294" w="2050721">
                <a:moveTo>
                  <a:pt x="0" y="0"/>
                </a:moveTo>
                <a:lnTo>
                  <a:pt x="2050720" y="0"/>
                </a:lnTo>
                <a:lnTo>
                  <a:pt x="2050720" y="1548294"/>
                </a:lnTo>
                <a:lnTo>
                  <a:pt x="0" y="154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2059077">
            <a:off x="15113943" y="8132821"/>
            <a:ext cx="3086100" cy="2700338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BE2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622010" y="7823570"/>
            <a:ext cx="6048000" cy="3318840"/>
          </a:xfrm>
          <a:custGeom>
            <a:avLst/>
            <a:gdLst/>
            <a:ahLst/>
            <a:cxnLst/>
            <a:rect r="r" b="b" t="t" l="l"/>
            <a:pathLst>
              <a:path h="3318840" w="6048000">
                <a:moveTo>
                  <a:pt x="0" y="0"/>
                </a:moveTo>
                <a:lnTo>
                  <a:pt x="6048000" y="0"/>
                </a:lnTo>
                <a:lnTo>
                  <a:pt x="6048000" y="3318840"/>
                </a:lnTo>
                <a:lnTo>
                  <a:pt x="0" y="33188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49103" y="158308"/>
            <a:ext cx="1344756" cy="1740784"/>
          </a:xfrm>
          <a:custGeom>
            <a:avLst/>
            <a:gdLst/>
            <a:ahLst/>
            <a:cxnLst/>
            <a:rect r="r" b="b" t="t" l="l"/>
            <a:pathLst>
              <a:path h="1740784" w="1344756">
                <a:moveTo>
                  <a:pt x="0" y="0"/>
                </a:moveTo>
                <a:lnTo>
                  <a:pt x="1344756" y="0"/>
                </a:lnTo>
                <a:lnTo>
                  <a:pt x="1344756" y="1740784"/>
                </a:lnTo>
                <a:lnTo>
                  <a:pt x="0" y="174078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46872" y="514411"/>
            <a:ext cx="1069666" cy="1384681"/>
          </a:xfrm>
          <a:custGeom>
            <a:avLst/>
            <a:gdLst/>
            <a:ahLst/>
            <a:cxnLst/>
            <a:rect r="r" b="b" t="t" l="l"/>
            <a:pathLst>
              <a:path h="1384681" w="1069666">
                <a:moveTo>
                  <a:pt x="0" y="0"/>
                </a:moveTo>
                <a:lnTo>
                  <a:pt x="1069666" y="0"/>
                </a:lnTo>
                <a:lnTo>
                  <a:pt x="1069666" y="1384681"/>
                </a:lnTo>
                <a:lnTo>
                  <a:pt x="0" y="13846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66941" y="8307948"/>
            <a:ext cx="1069666" cy="1384681"/>
          </a:xfrm>
          <a:custGeom>
            <a:avLst/>
            <a:gdLst/>
            <a:ahLst/>
            <a:cxnLst/>
            <a:rect r="r" b="b" t="t" l="l"/>
            <a:pathLst>
              <a:path h="1384681" w="1069666">
                <a:moveTo>
                  <a:pt x="0" y="0"/>
                </a:moveTo>
                <a:lnTo>
                  <a:pt x="1069666" y="0"/>
                </a:lnTo>
                <a:lnTo>
                  <a:pt x="1069666" y="1384680"/>
                </a:lnTo>
                <a:lnTo>
                  <a:pt x="0" y="13846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8946" y="7781579"/>
            <a:ext cx="1069666" cy="1384681"/>
          </a:xfrm>
          <a:custGeom>
            <a:avLst/>
            <a:gdLst/>
            <a:ahLst/>
            <a:cxnLst/>
            <a:rect r="r" b="b" t="t" l="l"/>
            <a:pathLst>
              <a:path h="1384681" w="1069666">
                <a:moveTo>
                  <a:pt x="0" y="0"/>
                </a:moveTo>
                <a:lnTo>
                  <a:pt x="1069666" y="0"/>
                </a:lnTo>
                <a:lnTo>
                  <a:pt x="1069666" y="1384681"/>
                </a:lnTo>
                <a:lnTo>
                  <a:pt x="0" y="13846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90950" y="2541125"/>
            <a:ext cx="1069666" cy="1384681"/>
          </a:xfrm>
          <a:custGeom>
            <a:avLst/>
            <a:gdLst/>
            <a:ahLst/>
            <a:cxnLst/>
            <a:rect r="r" b="b" t="t" l="l"/>
            <a:pathLst>
              <a:path h="1384681" w="1069666">
                <a:moveTo>
                  <a:pt x="0" y="0"/>
                </a:moveTo>
                <a:lnTo>
                  <a:pt x="1069666" y="0"/>
                </a:lnTo>
                <a:lnTo>
                  <a:pt x="1069666" y="1384681"/>
                </a:lnTo>
                <a:lnTo>
                  <a:pt x="0" y="13846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219768" y="3961341"/>
            <a:ext cx="4706015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5"/>
              </a:lnSpc>
            </a:pPr>
            <a:r>
              <a:rPr lang="en-US" sz="3900">
                <a:solidFill>
                  <a:srgbClr val="51341D"/>
                </a:solidFill>
                <a:latin typeface="Scripter"/>
              </a:rPr>
              <a:t>INPLANT TRAINING AT CODE BIND TECHNOLOGIES - BETWEEN 2022-2023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60616" y="3730607"/>
            <a:ext cx="4613974" cy="219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7"/>
              </a:lnSpc>
            </a:pPr>
            <a:r>
              <a:rPr lang="en-US" sz="4525">
                <a:solidFill>
                  <a:srgbClr val="51341D"/>
                </a:solidFill>
                <a:latin typeface="Scripter"/>
              </a:rPr>
              <a:t>INTERNSHIP AT CODSOFT - FEB 2024.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63758" y="902069"/>
            <a:ext cx="10658252" cy="127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5"/>
              </a:lnSpc>
            </a:pPr>
            <a:r>
              <a:rPr lang="en-US" sz="9974">
                <a:solidFill>
                  <a:srgbClr val="F5B95B"/>
                </a:solidFill>
                <a:latin typeface="Caveat Brush"/>
              </a:rPr>
              <a:t>Inplant Trainings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3054" y="3742651"/>
            <a:ext cx="4092713" cy="175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6"/>
              </a:lnSpc>
              <a:spcBef>
                <a:spcPct val="0"/>
              </a:spcBef>
            </a:pPr>
            <a:r>
              <a:rPr lang="en-US" sz="3276">
                <a:solidFill>
                  <a:srgbClr val="000000"/>
                </a:solidFill>
                <a:latin typeface="Scripter"/>
              </a:rPr>
              <a:t>Inplant training at JSW, Salem -</a:t>
            </a:r>
          </a:p>
          <a:p>
            <a:pPr algn="ctr">
              <a:lnSpc>
                <a:spcPts val="4586"/>
              </a:lnSpc>
              <a:spcBef>
                <a:spcPct val="0"/>
              </a:spcBef>
            </a:pPr>
            <a:r>
              <a:rPr lang="en-US" sz="3276">
                <a:solidFill>
                  <a:srgbClr val="000000"/>
                </a:solidFill>
                <a:latin typeface="Scripter"/>
              </a:rPr>
              <a:t>between 2021-2022.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2413" y="3462799"/>
            <a:ext cx="6518224" cy="4977074"/>
          </a:xfrm>
          <a:custGeom>
            <a:avLst/>
            <a:gdLst/>
            <a:ahLst/>
            <a:cxnLst/>
            <a:rect r="r" b="b" t="t" l="l"/>
            <a:pathLst>
              <a:path h="4977074" w="6518224">
                <a:moveTo>
                  <a:pt x="0" y="0"/>
                </a:moveTo>
                <a:lnTo>
                  <a:pt x="6518224" y="0"/>
                </a:lnTo>
                <a:lnTo>
                  <a:pt x="6518224" y="4977074"/>
                </a:lnTo>
                <a:lnTo>
                  <a:pt x="0" y="4977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15066" r="-6319" b="-15066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865352" y="5901913"/>
            <a:ext cx="1067061" cy="1297210"/>
          </a:xfrm>
          <a:prstGeom prst="line">
            <a:avLst/>
          </a:prstGeom>
          <a:ln cap="flat" w="38100">
            <a:solidFill>
              <a:srgbClr val="51341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flipV="true">
            <a:off x="2118788" y="3462799"/>
            <a:ext cx="6817858" cy="356796"/>
          </a:xfrm>
          <a:prstGeom prst="line">
            <a:avLst/>
          </a:prstGeom>
          <a:ln cap="flat" w="38100">
            <a:solidFill>
              <a:srgbClr val="51341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flipV="true">
            <a:off x="11431587" y="4429880"/>
            <a:ext cx="3211327" cy="486016"/>
          </a:xfrm>
          <a:prstGeom prst="line">
            <a:avLst/>
          </a:prstGeom>
          <a:ln cap="flat" w="38100">
            <a:solidFill>
              <a:srgbClr val="51341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>
            <a:off x="11431587" y="5970386"/>
            <a:ext cx="3996836" cy="1287367"/>
          </a:xfrm>
          <a:prstGeom prst="line">
            <a:avLst/>
          </a:prstGeom>
          <a:ln cap="flat" w="38100">
            <a:solidFill>
              <a:srgbClr val="51341D"/>
            </a:solidFill>
            <a:prstDash val="solid"/>
            <a:headEnd type="oval" len="lg" w="lg"/>
            <a:tailEnd type="oval" len="lg" w="lg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7157" y="3563717"/>
            <a:ext cx="3378119" cy="33781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86033" y="6911975"/>
            <a:ext cx="2958638" cy="295863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73120" y="1447442"/>
            <a:ext cx="2958638" cy="295863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68154" y="7011200"/>
            <a:ext cx="2958638" cy="2958638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9239146" y="-2561150"/>
            <a:ext cx="9720262" cy="3888105"/>
          </a:xfrm>
          <a:custGeom>
            <a:avLst/>
            <a:gdLst/>
            <a:ahLst/>
            <a:cxnLst/>
            <a:rect r="r" b="b" t="t" l="l"/>
            <a:pathLst>
              <a:path h="3888105" w="9720262">
                <a:moveTo>
                  <a:pt x="0" y="0"/>
                </a:moveTo>
                <a:lnTo>
                  <a:pt x="9720263" y="0"/>
                </a:lnTo>
                <a:lnTo>
                  <a:pt x="9720263" y="3888105"/>
                </a:lnTo>
                <a:lnTo>
                  <a:pt x="0" y="3888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706635">
            <a:off x="16285077" y="-1815465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96681" y="-1353479"/>
            <a:ext cx="4020652" cy="4114800"/>
          </a:xfrm>
          <a:custGeom>
            <a:avLst/>
            <a:gdLst/>
            <a:ahLst/>
            <a:cxnLst/>
            <a:rect r="r" b="b" t="t" l="l"/>
            <a:pathLst>
              <a:path h="4114800" w="4020652">
                <a:moveTo>
                  <a:pt x="0" y="0"/>
                </a:moveTo>
                <a:lnTo>
                  <a:pt x="4020653" y="0"/>
                </a:lnTo>
                <a:lnTo>
                  <a:pt x="4020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35796">
            <a:off x="6394161" y="8516932"/>
            <a:ext cx="7508285" cy="6607290"/>
          </a:xfrm>
          <a:custGeom>
            <a:avLst/>
            <a:gdLst/>
            <a:ahLst/>
            <a:cxnLst/>
            <a:rect r="r" b="b" t="t" l="l"/>
            <a:pathLst>
              <a:path h="6607290" w="7508285">
                <a:moveTo>
                  <a:pt x="0" y="0"/>
                </a:moveTo>
                <a:lnTo>
                  <a:pt x="7508284" y="0"/>
                </a:lnTo>
                <a:lnTo>
                  <a:pt x="7508284" y="6607290"/>
                </a:lnTo>
                <a:lnTo>
                  <a:pt x="0" y="6607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132934" y="7399148"/>
            <a:ext cx="3299150" cy="3376403"/>
          </a:xfrm>
          <a:custGeom>
            <a:avLst/>
            <a:gdLst/>
            <a:ahLst/>
            <a:cxnLst/>
            <a:rect r="r" b="b" t="t" l="l"/>
            <a:pathLst>
              <a:path h="3376403" w="3299150">
                <a:moveTo>
                  <a:pt x="0" y="0"/>
                </a:moveTo>
                <a:lnTo>
                  <a:pt x="3299150" y="0"/>
                </a:lnTo>
                <a:lnTo>
                  <a:pt x="3299150" y="3376402"/>
                </a:lnTo>
                <a:lnTo>
                  <a:pt x="0" y="3376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526743" y="9087349"/>
            <a:ext cx="4091579" cy="4114800"/>
          </a:xfrm>
          <a:custGeom>
            <a:avLst/>
            <a:gdLst/>
            <a:ahLst/>
            <a:cxnLst/>
            <a:rect r="r" b="b" t="t" l="l"/>
            <a:pathLst>
              <a:path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80105" y="4617340"/>
            <a:ext cx="2172222" cy="135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605">
                <a:solidFill>
                  <a:srgbClr val="4C3227"/>
                </a:solidFill>
                <a:latin typeface="Caveat Brush"/>
              </a:rPr>
              <a:t>Joint Secratary of Rotaract Club of KEC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60191" y="7919558"/>
            <a:ext cx="2172222" cy="89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605">
                <a:solidFill>
                  <a:srgbClr val="4C3227"/>
                </a:solidFill>
                <a:latin typeface="Caveat Brush"/>
              </a:rPr>
              <a:t>Doc &amp; MoC head at IIC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75853" y="2496527"/>
            <a:ext cx="2172222" cy="43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605">
                <a:solidFill>
                  <a:srgbClr val="4C3227"/>
                </a:solidFill>
                <a:latin typeface="Caveat Brush"/>
              </a:rPr>
              <a:t>Member at IEEE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61362" y="8148158"/>
            <a:ext cx="2172222" cy="43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605">
                <a:solidFill>
                  <a:srgbClr val="4C3227"/>
                </a:solidFill>
                <a:latin typeface="Caveat Brush"/>
              </a:rPr>
              <a:t>Member at IETE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32413" y="5381625"/>
            <a:ext cx="6518224" cy="127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5"/>
              </a:lnSpc>
            </a:pPr>
            <a:r>
              <a:rPr lang="en-US" sz="9974">
                <a:solidFill>
                  <a:srgbClr val="713E31"/>
                </a:solidFill>
                <a:latin typeface="Caveat Brush"/>
              </a:rPr>
              <a:t>Clubs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952955"/>
            <a:ext cx="4222538" cy="3334045"/>
          </a:xfrm>
          <a:custGeom>
            <a:avLst/>
            <a:gdLst/>
            <a:ahLst/>
            <a:cxnLst/>
            <a:rect r="r" b="b" t="t" l="l"/>
            <a:pathLst>
              <a:path h="3334045" w="4222538">
                <a:moveTo>
                  <a:pt x="0" y="0"/>
                </a:moveTo>
                <a:lnTo>
                  <a:pt x="4222538" y="0"/>
                </a:lnTo>
                <a:lnTo>
                  <a:pt x="4222538" y="3334045"/>
                </a:lnTo>
                <a:lnTo>
                  <a:pt x="0" y="3334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4134" y="4594495"/>
            <a:ext cx="11619732" cy="270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9"/>
              </a:lnSpc>
            </a:pPr>
            <a:r>
              <a:rPr lang="en-US" sz="18102">
                <a:solidFill>
                  <a:srgbClr val="8D6C4C"/>
                </a:solidFill>
                <a:latin typeface="Scripter"/>
              </a:rPr>
              <a:t>Together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4065462" y="0"/>
            <a:ext cx="4222538" cy="3334045"/>
          </a:xfrm>
          <a:custGeom>
            <a:avLst/>
            <a:gdLst/>
            <a:ahLst/>
            <a:cxnLst/>
            <a:rect r="r" b="b" t="t" l="l"/>
            <a:pathLst>
              <a:path h="3334045" w="4222538">
                <a:moveTo>
                  <a:pt x="0" y="0"/>
                </a:moveTo>
                <a:lnTo>
                  <a:pt x="4222538" y="0"/>
                </a:lnTo>
                <a:lnTo>
                  <a:pt x="4222538" y="3334045"/>
                </a:lnTo>
                <a:lnTo>
                  <a:pt x="0" y="3334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39797" y="5924965"/>
            <a:ext cx="9241195" cy="3236047"/>
          </a:xfrm>
          <a:custGeom>
            <a:avLst/>
            <a:gdLst/>
            <a:ahLst/>
            <a:cxnLst/>
            <a:rect r="r" b="b" t="t" l="l"/>
            <a:pathLst>
              <a:path h="3236047" w="9241195">
                <a:moveTo>
                  <a:pt x="0" y="0"/>
                </a:moveTo>
                <a:lnTo>
                  <a:pt x="9241195" y="0"/>
                </a:lnTo>
                <a:lnTo>
                  <a:pt x="9241195" y="3236047"/>
                </a:lnTo>
                <a:lnTo>
                  <a:pt x="0" y="323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41211" y="3240117"/>
            <a:ext cx="6605577" cy="154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1"/>
              </a:lnSpc>
            </a:pPr>
            <a:r>
              <a:rPr lang="en-US" sz="10290">
                <a:solidFill>
                  <a:srgbClr val="8D6C4C"/>
                </a:solidFill>
                <a:latin typeface="Scripter"/>
              </a:rPr>
              <a:t>Let’s Work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36143" y="460468"/>
            <a:ext cx="9241195" cy="3236047"/>
          </a:xfrm>
          <a:custGeom>
            <a:avLst/>
            <a:gdLst/>
            <a:ahLst/>
            <a:cxnLst/>
            <a:rect r="r" b="b" t="t" l="l"/>
            <a:pathLst>
              <a:path h="3236047" w="9241195">
                <a:moveTo>
                  <a:pt x="0" y="0"/>
                </a:moveTo>
                <a:lnTo>
                  <a:pt x="9241194" y="0"/>
                </a:lnTo>
                <a:lnTo>
                  <a:pt x="9241194" y="3236047"/>
                </a:lnTo>
                <a:lnTo>
                  <a:pt x="0" y="323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DAGI3JZixHw</dc:identifier>
  <dcterms:modified xsi:type="dcterms:W3CDTF">2011-08-01T06:04:30Z</dcterms:modified>
  <cp:revision>1</cp:revision>
  <dc:title>Hire Me</dc:title>
</cp:coreProperties>
</file>